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1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98801-6509-4E3E-8501-C5BE07F012F9}" v="9" dt="2021-07-26T02:40:55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Min" userId="2c486e0831a7b967" providerId="LiveId" clId="{12598801-6509-4E3E-8501-C5BE07F012F9}"/>
    <pc:docChg chg="undo custSel modSld">
      <pc:chgData name="Sam Min" userId="2c486e0831a7b967" providerId="LiveId" clId="{12598801-6509-4E3E-8501-C5BE07F012F9}" dt="2021-07-26T02:45:39.058" v="93" actId="403"/>
      <pc:docMkLst>
        <pc:docMk/>
      </pc:docMkLst>
      <pc:sldChg chg="addSp modSp mod">
        <pc:chgData name="Sam Min" userId="2c486e0831a7b967" providerId="LiveId" clId="{12598801-6509-4E3E-8501-C5BE07F012F9}" dt="2021-07-10T21:47:36.259" v="3" actId="164"/>
        <pc:sldMkLst>
          <pc:docMk/>
          <pc:sldMk cId="665908188" sldId="261"/>
        </pc:sldMkLst>
        <pc:spChg chg="add mod">
          <ac:chgData name="Sam Min" userId="2c486e0831a7b967" providerId="LiveId" clId="{12598801-6509-4E3E-8501-C5BE07F012F9}" dt="2021-07-10T21:47:36.259" v="3" actId="164"/>
          <ac:spMkLst>
            <pc:docMk/>
            <pc:sldMk cId="665908188" sldId="261"/>
            <ac:spMk id="13" creationId="{EB218CA3-D2D8-4340-991B-10F98AC4FA93}"/>
          </ac:spMkLst>
        </pc:spChg>
        <pc:grpChg chg="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2" creationId="{1A1DD851-E899-4018-B802-EBFDDE8FA045}"/>
          </ac:grpSpMkLst>
        </pc:grpChg>
        <pc:grpChg chg="add 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4" creationId="{3A1E17D2-DFD5-4553-9940-78FC1DB63A05}"/>
          </ac:grpSpMkLst>
        </pc:grpChg>
      </pc:sldChg>
      <pc:sldChg chg="addSp modSp mod">
        <pc:chgData name="Sam Min" userId="2c486e0831a7b967" providerId="LiveId" clId="{12598801-6509-4E3E-8501-C5BE07F012F9}" dt="2021-07-26T02:35:55.138" v="19" actId="164"/>
        <pc:sldMkLst>
          <pc:docMk/>
          <pc:sldMk cId="1920511145" sldId="264"/>
        </pc:sldMkLst>
        <pc:spChg chg="add mod">
          <ac:chgData name="Sam Min" userId="2c486e0831a7b967" providerId="LiveId" clId="{12598801-6509-4E3E-8501-C5BE07F012F9}" dt="2021-07-26T02:35:55.138" v="19" actId="164"/>
          <ac:spMkLst>
            <pc:docMk/>
            <pc:sldMk cId="1920511145" sldId="264"/>
            <ac:spMk id="2" creationId="{18A8D470-A545-4012-9AB1-81CA6EF11562}"/>
          </ac:spMkLst>
        </pc:spChg>
        <pc:grpChg chg="add mod">
          <ac:chgData name="Sam Min" userId="2c486e0831a7b967" providerId="LiveId" clId="{12598801-6509-4E3E-8501-C5BE07F012F9}" dt="2021-07-26T02:35:55.138" v="19" actId="164"/>
          <ac:grpSpMkLst>
            <pc:docMk/>
            <pc:sldMk cId="1920511145" sldId="264"/>
            <ac:grpSpMk id="3" creationId="{CBB2EFDB-6F3E-44C9-8670-BE9A696724FA}"/>
          </ac:grpSpMkLst>
        </pc:grpChg>
        <pc:grpChg chg="mod">
          <ac:chgData name="Sam Min" userId="2c486e0831a7b967" providerId="LiveId" clId="{12598801-6509-4E3E-8501-C5BE07F012F9}" dt="2021-07-26T02:35:55.138" v="19" actId="164"/>
          <ac:grpSpMkLst>
            <pc:docMk/>
            <pc:sldMk cId="1920511145" sldId="264"/>
            <ac:grpSpMk id="13" creationId="{0172F6F5-6AD1-4870-98E4-60AB8602CA8C}"/>
          </ac:grpSpMkLst>
        </pc:grpChg>
      </pc:sldChg>
      <pc:sldChg chg="addSp modSp mod">
        <pc:chgData name="Sam Min" userId="2c486e0831a7b967" providerId="LiveId" clId="{12598801-6509-4E3E-8501-C5BE07F012F9}" dt="2021-07-26T02:45:10.549" v="87" actId="14100"/>
        <pc:sldMkLst>
          <pc:docMk/>
          <pc:sldMk cId="595393927" sldId="265"/>
        </pc:sldMkLst>
        <pc:spChg chg="add mod">
          <ac:chgData name="Sam Min" userId="2c486e0831a7b967" providerId="LiveId" clId="{12598801-6509-4E3E-8501-C5BE07F012F9}" dt="2021-07-26T02:45:10.549" v="87" actId="14100"/>
          <ac:spMkLst>
            <pc:docMk/>
            <pc:sldMk cId="595393927" sldId="265"/>
            <ac:spMk id="6" creationId="{B0C36482-BEAC-4441-8B11-D70166B7D474}"/>
          </ac:spMkLst>
        </pc:spChg>
        <pc:grpChg chg="add mod">
          <ac:chgData name="Sam Min" userId="2c486e0831a7b967" providerId="LiveId" clId="{12598801-6509-4E3E-8501-C5BE07F012F9}" dt="2021-07-26T02:39:10.307" v="33" actId="1076"/>
          <ac:grpSpMkLst>
            <pc:docMk/>
            <pc:sldMk cId="595393927" sldId="265"/>
            <ac:grpSpMk id="2" creationId="{D355DDB3-F15D-4B1A-8980-CE186B102634}"/>
          </ac:grpSpMkLst>
        </pc:grpChg>
        <pc:grpChg chg="mod">
          <ac:chgData name="Sam Min" userId="2c486e0831a7b967" providerId="LiveId" clId="{12598801-6509-4E3E-8501-C5BE07F012F9}" dt="2021-07-26T02:38:21.130" v="31" actId="164"/>
          <ac:grpSpMkLst>
            <pc:docMk/>
            <pc:sldMk cId="595393927" sldId="265"/>
            <ac:grpSpMk id="11" creationId="{8D195F8E-D7CE-4E79-8AB9-0344AA41BDF5}"/>
          </ac:grpSpMkLst>
        </pc:grpChg>
      </pc:sldChg>
      <pc:sldChg chg="addSp modSp mod">
        <pc:chgData name="Sam Min" userId="2c486e0831a7b967" providerId="LiveId" clId="{12598801-6509-4E3E-8501-C5BE07F012F9}" dt="2021-07-26T02:45:29.980" v="90" actId="403"/>
        <pc:sldMkLst>
          <pc:docMk/>
          <pc:sldMk cId="3747372080" sldId="266"/>
        </pc:sldMkLst>
        <pc:spChg chg="add mod">
          <ac:chgData name="Sam Min" userId="2c486e0831a7b967" providerId="LiveId" clId="{12598801-6509-4E3E-8501-C5BE07F012F9}" dt="2021-07-26T02:45:29.980" v="90" actId="403"/>
          <ac:spMkLst>
            <pc:docMk/>
            <pc:sldMk cId="3747372080" sldId="266"/>
            <ac:spMk id="6" creationId="{54431032-730F-484C-AC1A-1FF1E8CCF67A}"/>
          </ac:spMkLst>
        </pc:spChg>
        <pc:grpChg chg="add mod">
          <ac:chgData name="Sam Min" userId="2c486e0831a7b967" providerId="LiveId" clId="{12598801-6509-4E3E-8501-C5BE07F012F9}" dt="2021-07-26T02:40:13.099" v="67" actId="164"/>
          <ac:grpSpMkLst>
            <pc:docMk/>
            <pc:sldMk cId="3747372080" sldId="266"/>
            <ac:grpSpMk id="2" creationId="{9590AD27-A143-4B90-A034-DF0E95670647}"/>
          </ac:grpSpMkLst>
        </pc:grpChg>
        <pc:grpChg chg="mod">
          <ac:chgData name="Sam Min" userId="2c486e0831a7b967" providerId="LiveId" clId="{12598801-6509-4E3E-8501-C5BE07F012F9}" dt="2021-07-26T02:40:13.099" v="67" actId="164"/>
          <ac:grpSpMkLst>
            <pc:docMk/>
            <pc:sldMk cId="3747372080" sldId="266"/>
            <ac:grpSpMk id="11" creationId="{3D8AF598-11E3-477C-A2BB-8691C04DE663}"/>
          </ac:grpSpMkLst>
        </pc:grpChg>
      </pc:sldChg>
      <pc:sldChg chg="addSp modSp mod">
        <pc:chgData name="Sam Min" userId="2c486e0831a7b967" providerId="LiveId" clId="{12598801-6509-4E3E-8501-C5BE07F012F9}" dt="2021-07-26T02:45:39.058" v="93" actId="403"/>
        <pc:sldMkLst>
          <pc:docMk/>
          <pc:sldMk cId="1220929282" sldId="267"/>
        </pc:sldMkLst>
        <pc:spChg chg="add mod">
          <ac:chgData name="Sam Min" userId="2c486e0831a7b967" providerId="LiveId" clId="{12598801-6509-4E3E-8501-C5BE07F012F9}" dt="2021-07-26T02:45:39.058" v="93" actId="403"/>
          <ac:spMkLst>
            <pc:docMk/>
            <pc:sldMk cId="1220929282" sldId="267"/>
            <ac:spMk id="7" creationId="{6AB132B1-F3D6-4FF5-B83A-BB65D174C05B}"/>
          </ac:spMkLst>
        </pc:spChg>
        <pc:grpChg chg="add mod">
          <ac:chgData name="Sam Min" userId="2c486e0831a7b967" providerId="LiveId" clId="{12598801-6509-4E3E-8501-C5BE07F012F9}" dt="2021-07-26T02:40:57.137" v="83" actId="1076"/>
          <ac:grpSpMkLst>
            <pc:docMk/>
            <pc:sldMk cId="1220929282" sldId="267"/>
            <ac:grpSpMk id="2" creationId="{1D4A9E3E-0932-4DC4-9B72-CD7D8865AFB8}"/>
          </ac:grpSpMkLst>
        </pc:grpChg>
        <pc:grpChg chg="mod">
          <ac:chgData name="Sam Min" userId="2c486e0831a7b967" providerId="LiveId" clId="{12598801-6509-4E3E-8501-C5BE07F012F9}" dt="2021-07-26T02:40:55.234" v="81" actId="164"/>
          <ac:grpSpMkLst>
            <pc:docMk/>
            <pc:sldMk cId="1220929282" sldId="267"/>
            <ac:grpSpMk id="15" creationId="{968BABDC-8398-47B8-8FBD-69627D3263EB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FB19-67D9-4FF2-9EF6-5765EE96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BA65D-BF8F-45A5-BC82-890216A9B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33D29-5ABB-4546-84A6-06DD07D9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8564D-6B1C-4FF5-8414-68C1448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15118-633B-4575-AC68-EC2606E8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7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73E2-3C95-4DB1-8062-0E261A2C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B6180-979A-4A83-9BE9-97B0A2D7D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A9DB-D14E-44BC-BAF0-F9E86CCE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642A-9B68-438B-87F9-01FAA5F0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C54FF-F094-40BA-B8F4-A1C88C38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2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604EE5-8407-4759-81CD-9D2D0926C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52392-8F53-46DE-AF98-A07F07FC4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B5D51-57C0-41F4-82AD-D214C62D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FE42-2ABD-4913-8264-529091B5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29A8-94BA-4160-B995-61B356D1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4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F170-7708-4675-844C-E2F710C4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D1CA2-7B72-4E01-A066-190D07D29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91426-9BA7-4C50-A21D-A5BA9C98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C2135-EF2E-4ED2-9B8C-F6637443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6705F-1DC1-42E8-BD09-B7BB45AD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1B89-5B37-44E4-97E5-CC1121FB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C4C63-B917-485F-90DB-A8F18DA78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B8F85-2628-4CB2-A6E0-37627FFE0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95F5D-46E6-498B-A4DE-9D95A969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E93B-C4F8-42F2-8D10-F34B4184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7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B390-CE1E-4B61-9FD7-7D10FC3A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564C-6C12-47DF-999D-AC6E8EA17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71036-7761-4399-8FC0-22E961C7F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B87C1-FF74-4F3D-838E-9E5732ED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95DFC-0458-4E4A-8BC1-7ECB15701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47A3B-6B9A-4B95-869D-B8344E2C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3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AA82-A020-48F3-982A-B3F6784D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6264E-3372-43FF-92D6-291A38187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CA2E1-63D6-4D77-B694-A97E60BE1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36C105-5840-4BFA-8FC1-61F191B11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AB528-8FEE-4AF5-BFA7-88C32F9D7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B54DC2-BA37-4077-94D6-9CFEB4A5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6E6725-9989-4E52-9100-69819FAC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299CF-5F6B-4EC7-A6B4-7F16B9FC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8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B0C38-AD62-468A-8724-68D8E1C3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5FA5B3-52AF-422A-9D8C-E4D6108E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770A4-B7AB-41E4-8B98-28EC66F38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3CB91-12E4-4EC3-8EA2-A5A322ED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1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ADB1A-2AC9-402E-BEAB-8A4FAA82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A4D2-8F9C-434F-815D-3D74CF91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03D23-76DE-45B0-8204-FA4D354E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2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40E2-6EFE-43AB-9E8A-35C362257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E3C6F-B98D-4D6C-B4A5-8A31135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EC9E6-C68E-4F4D-906D-36157A495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27B85-91FE-4768-BE9F-FB501D83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5CAB7-D1C7-4049-AB1B-B76EA197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7D658-27F2-498E-9D68-C4025252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ED004-F59F-4DAD-ABC3-29EA38F5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16CFC3-0E39-4967-A88B-B3F2E537A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49388-1F32-4F49-851F-919E6D553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E785B-55CB-4DF2-A43A-F801FE5EF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76487-73E9-4F98-89EA-012DEA00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C8A0-BA75-4BB0-AD00-2DF489E7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9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0AF055-5518-4DFF-8362-6B44D7CA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BFC50-505D-43DF-BDA5-4AB94A820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2A958-69D5-401F-914D-29F36DF34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F1BFA-410B-4F1C-8D3B-4B10E758E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AC35D-45AB-42DA-AE86-8860F34E0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5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E653A94-60DD-4969-8856-8E682E5B93EA}"/>
              </a:ext>
            </a:extLst>
          </p:cNvPr>
          <p:cNvGrpSpPr/>
          <p:nvPr/>
        </p:nvGrpSpPr>
        <p:grpSpPr>
          <a:xfrm>
            <a:off x="7789333" y="0"/>
            <a:ext cx="2548467" cy="901700"/>
            <a:chOff x="7789333" y="0"/>
            <a:chExt cx="2548467" cy="901700"/>
          </a:xfrm>
        </p:grpSpPr>
        <p:pic>
          <p:nvPicPr>
            <p:cNvPr id="5" name="Picture 4" descr="A picture containing black, indoor&#10;&#10;Description automatically generated">
              <a:extLst>
                <a:ext uri="{FF2B5EF4-FFF2-40B4-BE49-F238E27FC236}">
                  <a16:creationId xmlns:a16="http://schemas.microsoft.com/office/drawing/2014/main" id="{B983241F-0642-4EF4-AE09-D76B2086F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64" b="86853"/>
            <a:stretch/>
          </p:blipFill>
          <p:spPr>
            <a:xfrm>
              <a:off x="7789333" y="0"/>
              <a:ext cx="1718609" cy="9017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B345FB-5C78-48F6-8604-0ED7BB914B89}"/>
                </a:ext>
              </a:extLst>
            </p:cNvPr>
            <p:cNvSpPr/>
            <p:nvPr/>
          </p:nvSpPr>
          <p:spPr>
            <a:xfrm>
              <a:off x="9507950" y="0"/>
              <a:ext cx="829850" cy="90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6416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90AD27-A143-4B90-A034-DF0E95670647}"/>
              </a:ext>
            </a:extLst>
          </p:cNvPr>
          <p:cNvGrpSpPr/>
          <p:nvPr/>
        </p:nvGrpSpPr>
        <p:grpSpPr>
          <a:xfrm>
            <a:off x="2235200" y="347770"/>
            <a:ext cx="7315200" cy="7509296"/>
            <a:chOff x="2235200" y="347770"/>
            <a:chExt cx="7315200" cy="750929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D8AF598-11E3-477C-A2BB-8691C04DE663}"/>
                </a:ext>
              </a:extLst>
            </p:cNvPr>
            <p:cNvGrpSpPr/>
            <p:nvPr/>
          </p:nvGrpSpPr>
          <p:grpSpPr>
            <a:xfrm>
              <a:off x="2235200" y="438149"/>
              <a:ext cx="7315200" cy="7418917"/>
              <a:chOff x="2235200" y="438149"/>
              <a:chExt cx="7315200" cy="7418917"/>
            </a:xfrm>
          </p:grpSpPr>
          <p:pic>
            <p:nvPicPr>
              <p:cNvPr id="7" name="Picture 6" descr="Graphical user interface, application, Teams&#10;&#10;Description automatically generated">
                <a:extLst>
                  <a:ext uri="{FF2B5EF4-FFF2-40B4-BE49-F238E27FC236}">
                    <a16:creationId xmlns:a16="http://schemas.microsoft.com/office/drawing/2014/main" id="{EE904D5C-5644-42BD-986D-538F5B70D5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482"/>
              <a:stretch/>
            </p:blipFill>
            <p:spPr>
              <a:xfrm>
                <a:off x="3276172" y="1155700"/>
                <a:ext cx="5233256" cy="391160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349A744-0B81-4201-B266-7EE81AFCA123}"/>
                  </a:ext>
                </a:extLst>
              </p:cNvPr>
              <p:cNvSpPr/>
              <p:nvPr/>
            </p:nvSpPr>
            <p:spPr>
              <a:xfrm>
                <a:off x="2235200" y="438149"/>
                <a:ext cx="7315200" cy="74189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07DBB8D4-356A-41A2-8E95-757861385B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926" b="48889"/>
              <a:stretch/>
            </p:blipFill>
            <p:spPr>
              <a:xfrm>
                <a:off x="3359855" y="5006975"/>
                <a:ext cx="5067865" cy="1739574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431032-730F-484C-AC1A-1FF1E8CCF67A}"/>
                </a:ext>
              </a:extLst>
            </p:cNvPr>
            <p:cNvSpPr txBox="1"/>
            <p:nvPr/>
          </p:nvSpPr>
          <p:spPr>
            <a:xfrm>
              <a:off x="4882911" y="347770"/>
              <a:ext cx="2019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MK950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7372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A1E17D2-DFD5-4553-9940-78FC1DB63A05}"/>
              </a:ext>
            </a:extLst>
          </p:cNvPr>
          <p:cNvGrpSpPr/>
          <p:nvPr/>
        </p:nvGrpSpPr>
        <p:grpSpPr>
          <a:xfrm>
            <a:off x="159798" y="550416"/>
            <a:ext cx="11203619" cy="7403976"/>
            <a:chOff x="159798" y="550416"/>
            <a:chExt cx="11203619" cy="74039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1DD851-E899-4018-B802-EBFDDE8FA045}"/>
                </a:ext>
              </a:extLst>
            </p:cNvPr>
            <p:cNvGrpSpPr/>
            <p:nvPr/>
          </p:nvGrpSpPr>
          <p:grpSpPr>
            <a:xfrm>
              <a:off x="927100" y="1308100"/>
              <a:ext cx="9626600" cy="5918200"/>
              <a:chOff x="927100" y="1308100"/>
              <a:chExt cx="9626600" cy="5918200"/>
            </a:xfrm>
          </p:grpSpPr>
          <p:pic>
            <p:nvPicPr>
              <p:cNvPr id="5" name="Picture 4" descr="A picture containing person, indoor&#10;&#10;Description automatically generated">
                <a:extLst>
                  <a:ext uri="{FF2B5EF4-FFF2-40B4-BE49-F238E27FC236}">
                    <a16:creationId xmlns:a16="http://schemas.microsoft.com/office/drawing/2014/main" id="{EB9CE507-492F-4101-A220-EC651E84C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00" y="1308100"/>
                <a:ext cx="9626600" cy="59182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17A6B0-D7C3-4D28-A253-E83AA5AE682D}"/>
                  </a:ext>
                </a:extLst>
              </p:cNvPr>
              <p:cNvSpPr/>
              <p:nvPr/>
            </p:nvSpPr>
            <p:spPr>
              <a:xfrm>
                <a:off x="5444067" y="4580467"/>
                <a:ext cx="3445933" cy="16933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400" b="1" dirty="0"/>
                  <a:t>STORE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218CA3-D2D8-4340-991B-10F98AC4FA93}"/>
                </a:ext>
              </a:extLst>
            </p:cNvPr>
            <p:cNvSpPr/>
            <p:nvPr/>
          </p:nvSpPr>
          <p:spPr>
            <a:xfrm>
              <a:off x="159798" y="550416"/>
              <a:ext cx="11203619" cy="74039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5908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4A9E3E-0932-4DC4-9B72-CD7D8865AFB8}"/>
              </a:ext>
            </a:extLst>
          </p:cNvPr>
          <p:cNvGrpSpPr/>
          <p:nvPr/>
        </p:nvGrpSpPr>
        <p:grpSpPr>
          <a:xfrm>
            <a:off x="1924339" y="221738"/>
            <a:ext cx="8161867" cy="7188200"/>
            <a:chOff x="1924339" y="221738"/>
            <a:chExt cx="8161867" cy="71882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68BABDC-8398-47B8-8FBD-69627D3263EB}"/>
                </a:ext>
              </a:extLst>
            </p:cNvPr>
            <p:cNvGrpSpPr/>
            <p:nvPr/>
          </p:nvGrpSpPr>
          <p:grpSpPr>
            <a:xfrm>
              <a:off x="1924339" y="221738"/>
              <a:ext cx="8161867" cy="7188200"/>
              <a:chOff x="2607733" y="-846667"/>
              <a:chExt cx="8161867" cy="71882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BD30D75-E70C-491E-843A-F6CA3F67F2D1}"/>
                  </a:ext>
                </a:extLst>
              </p:cNvPr>
              <p:cNvGrpSpPr/>
              <p:nvPr/>
            </p:nvGrpSpPr>
            <p:grpSpPr>
              <a:xfrm>
                <a:off x="3492499" y="-88387"/>
                <a:ext cx="6421968" cy="5767403"/>
                <a:chOff x="3492499" y="-88387"/>
                <a:chExt cx="6421968" cy="5767403"/>
              </a:xfrm>
            </p:grpSpPr>
            <p:pic>
              <p:nvPicPr>
                <p:cNvPr id="11" name="Picture 10" descr="A person working on a car engin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FDE515AB-6EE0-46C0-ACA2-5FB250C828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462" r="33290"/>
                <a:stretch/>
              </p:blipFill>
              <p:spPr>
                <a:xfrm>
                  <a:off x="3492500" y="-1"/>
                  <a:ext cx="6421967" cy="5679017"/>
                </a:xfrm>
                <a:prstGeom prst="rect">
                  <a:avLst/>
                </a:prstGeom>
              </p:spPr>
            </p:pic>
            <p:pic>
              <p:nvPicPr>
                <p:cNvPr id="9" name="Picture 8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F2336A40-AFC9-4DAC-B506-E72EAE2549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2469"/>
                <a:stretch/>
              </p:blipFill>
              <p:spPr>
                <a:xfrm>
                  <a:off x="3492499" y="-88387"/>
                  <a:ext cx="6421967" cy="3517387"/>
                </a:xfrm>
                <a:prstGeom prst="rect">
                  <a:avLst/>
                </a:prstGeom>
              </p:spPr>
            </p:pic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C3A50FD-D467-44E0-861A-B04873004EE0}"/>
                  </a:ext>
                </a:extLst>
              </p:cNvPr>
              <p:cNvSpPr/>
              <p:nvPr/>
            </p:nvSpPr>
            <p:spPr>
              <a:xfrm>
                <a:off x="2607733" y="-846667"/>
                <a:ext cx="8161867" cy="718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B132B1-F3D6-4FF5-B83A-BB65D174C05B}"/>
                </a:ext>
              </a:extLst>
            </p:cNvPr>
            <p:cNvSpPr txBox="1"/>
            <p:nvPr/>
          </p:nvSpPr>
          <p:spPr>
            <a:xfrm>
              <a:off x="4685167" y="339268"/>
              <a:ext cx="2485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MK900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092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CF604D-38E0-4E19-BED1-F991FE7C702C}"/>
              </a:ext>
            </a:extLst>
          </p:cNvPr>
          <p:cNvGrpSpPr/>
          <p:nvPr/>
        </p:nvGrpSpPr>
        <p:grpSpPr>
          <a:xfrm>
            <a:off x="1371600" y="2436330"/>
            <a:ext cx="8741834" cy="1330152"/>
            <a:chOff x="-338667" y="2247900"/>
            <a:chExt cx="12644966" cy="1924050"/>
          </a:xfrm>
        </p:grpSpPr>
        <p:pic>
          <p:nvPicPr>
            <p:cNvPr id="5" name="Picture 4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A3A33E4F-A6FC-4AA4-9441-F0616BC50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95" b="71019"/>
            <a:stretch/>
          </p:blipFill>
          <p:spPr>
            <a:xfrm>
              <a:off x="3072709" y="2247900"/>
              <a:ext cx="6046582" cy="19240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0CDF60-E1DB-4665-857D-CACBB9919261}"/>
                </a:ext>
              </a:extLst>
            </p:cNvPr>
            <p:cNvSpPr/>
            <p:nvPr/>
          </p:nvSpPr>
          <p:spPr>
            <a:xfrm>
              <a:off x="-338667" y="2279650"/>
              <a:ext cx="3412067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5FA687-FB3B-42EA-A60F-42BC41BFDFDB}"/>
                </a:ext>
              </a:extLst>
            </p:cNvPr>
            <p:cNvSpPr/>
            <p:nvPr/>
          </p:nvSpPr>
          <p:spPr>
            <a:xfrm>
              <a:off x="9118600" y="2247900"/>
              <a:ext cx="3187699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572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764297E4-C725-4E34-857D-0DAC79DF0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82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8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AA4C285C-9653-45B6-83DF-CCC7E387F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" t="28746" r="208" b="42736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8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8FA5E48-0B2F-4FB3-AC35-7D70157FFEE5}"/>
              </a:ext>
            </a:extLst>
          </p:cNvPr>
          <p:cNvGrpSpPr/>
          <p:nvPr/>
        </p:nvGrpSpPr>
        <p:grpSpPr>
          <a:xfrm>
            <a:off x="2250018" y="0"/>
            <a:ext cx="8127998" cy="7357914"/>
            <a:chOff x="2250018" y="0"/>
            <a:chExt cx="8127998" cy="7357914"/>
          </a:xfrm>
        </p:grpSpPr>
        <p:pic>
          <p:nvPicPr>
            <p:cNvPr id="4" name="Picture 3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F1DA73E1-3943-4FEB-9157-02E2CEB6F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17" t="58654" r="417" b="988"/>
            <a:stretch/>
          </p:blipFill>
          <p:spPr>
            <a:xfrm>
              <a:off x="2250018" y="0"/>
              <a:ext cx="8127998" cy="735791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E98AD8-63F8-41D7-B00B-CB6097E1128E}"/>
                </a:ext>
              </a:extLst>
            </p:cNvPr>
            <p:cNvSpPr/>
            <p:nvPr/>
          </p:nvSpPr>
          <p:spPr>
            <a:xfrm>
              <a:off x="2453216" y="63500"/>
              <a:ext cx="7751234" cy="7239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254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E5B8E5-AEC8-4CAF-8DD1-E06A8818F4C9}"/>
              </a:ext>
            </a:extLst>
          </p:cNvPr>
          <p:cNvGrpSpPr/>
          <p:nvPr/>
        </p:nvGrpSpPr>
        <p:grpSpPr>
          <a:xfrm>
            <a:off x="3361267" y="1028013"/>
            <a:ext cx="5706534" cy="4678520"/>
            <a:chOff x="3361267" y="1028013"/>
            <a:chExt cx="5706534" cy="4678520"/>
          </a:xfrm>
        </p:grpSpPr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9B38453-45F6-46C8-86A0-0BB1F2065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691"/>
            <a:stretch/>
          </p:blipFill>
          <p:spPr>
            <a:xfrm>
              <a:off x="3361267" y="1028013"/>
              <a:ext cx="5706534" cy="45818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A3B21B-D5E6-4A2E-A983-38272604C4DE}"/>
                </a:ext>
              </a:extLst>
            </p:cNvPr>
            <p:cNvSpPr/>
            <p:nvPr/>
          </p:nvSpPr>
          <p:spPr>
            <a:xfrm>
              <a:off x="3361267" y="1028013"/>
              <a:ext cx="5706534" cy="46785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59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91322CC-9CE3-4680-B09B-B869A6A46A51}"/>
              </a:ext>
            </a:extLst>
          </p:cNvPr>
          <p:cNvGrpSpPr/>
          <p:nvPr/>
        </p:nvGrpSpPr>
        <p:grpSpPr>
          <a:xfrm>
            <a:off x="958850" y="0"/>
            <a:ext cx="10293350" cy="6858000"/>
            <a:chOff x="958850" y="0"/>
            <a:chExt cx="10293350" cy="6858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7E00BAF-A70B-4918-BDC0-CBBBC9596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" y="0"/>
              <a:ext cx="102743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7618B0-6A38-4953-8D1D-A29E86154157}"/>
                </a:ext>
              </a:extLst>
            </p:cNvPr>
            <p:cNvSpPr/>
            <p:nvPr/>
          </p:nvSpPr>
          <p:spPr>
            <a:xfrm>
              <a:off x="965200" y="0"/>
              <a:ext cx="10287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9311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BB2EFDB-6F3E-44C9-8670-BE9A696724FA}"/>
              </a:ext>
            </a:extLst>
          </p:cNvPr>
          <p:cNvGrpSpPr/>
          <p:nvPr/>
        </p:nvGrpSpPr>
        <p:grpSpPr>
          <a:xfrm>
            <a:off x="4001807" y="562711"/>
            <a:ext cx="5877560" cy="5402378"/>
            <a:chOff x="4001807" y="562711"/>
            <a:chExt cx="5877560" cy="54023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172F6F5-6AD1-4870-98E4-60AB8602CA8C}"/>
                </a:ext>
              </a:extLst>
            </p:cNvPr>
            <p:cNvGrpSpPr/>
            <p:nvPr/>
          </p:nvGrpSpPr>
          <p:grpSpPr>
            <a:xfrm>
              <a:off x="4001807" y="562711"/>
              <a:ext cx="5877560" cy="5402378"/>
              <a:chOff x="4001807" y="562711"/>
              <a:chExt cx="5877560" cy="5402378"/>
            </a:xfrm>
          </p:grpSpPr>
          <p:pic>
            <p:nvPicPr>
              <p:cNvPr id="5" name="Picture 4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0B143F19-56D9-4E18-A25C-B962DA64C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852" b="53426"/>
              <a:stretch/>
            </p:blipFill>
            <p:spPr>
              <a:xfrm>
                <a:off x="4711022" y="1231900"/>
                <a:ext cx="4443890" cy="413385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98C63CB-0304-45F5-B01F-EB17C75AF980}"/>
                  </a:ext>
                </a:extLst>
              </p:cNvPr>
              <p:cNvSpPr/>
              <p:nvPr/>
            </p:nvSpPr>
            <p:spPr>
              <a:xfrm>
                <a:off x="4001807" y="562711"/>
                <a:ext cx="5877560" cy="54023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A8D470-A545-4012-9AB1-81CA6EF11562}"/>
                </a:ext>
              </a:extLst>
            </p:cNvPr>
            <p:cNvSpPr txBox="1"/>
            <p:nvPr/>
          </p:nvSpPr>
          <p:spPr>
            <a:xfrm>
              <a:off x="6272949" y="602148"/>
              <a:ext cx="1320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MX700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51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355DDB3-F15D-4B1A-8980-CE186B102634}"/>
              </a:ext>
            </a:extLst>
          </p:cNvPr>
          <p:cNvGrpSpPr/>
          <p:nvPr/>
        </p:nvGrpSpPr>
        <p:grpSpPr>
          <a:xfrm>
            <a:off x="1784412" y="-923278"/>
            <a:ext cx="8460419" cy="8629095"/>
            <a:chOff x="1784412" y="-923278"/>
            <a:chExt cx="8460419" cy="862909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D195F8E-D7CE-4E79-8AB9-0344AA41BDF5}"/>
                </a:ext>
              </a:extLst>
            </p:cNvPr>
            <p:cNvGrpSpPr/>
            <p:nvPr/>
          </p:nvGrpSpPr>
          <p:grpSpPr>
            <a:xfrm>
              <a:off x="1784412" y="-923278"/>
              <a:ext cx="8460419" cy="8629095"/>
              <a:chOff x="1784412" y="-923278"/>
              <a:chExt cx="8460419" cy="862909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1AA345-4D27-4166-970B-90058621FD0E}"/>
                  </a:ext>
                </a:extLst>
              </p:cNvPr>
              <p:cNvSpPr/>
              <p:nvPr/>
            </p:nvSpPr>
            <p:spPr>
              <a:xfrm>
                <a:off x="1784412" y="-923278"/>
                <a:ext cx="8460419" cy="86290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 descr="A picture containing black, indoor, keyboard, computer&#10;&#10;Description automatically generated">
                <a:extLst>
                  <a:ext uri="{FF2B5EF4-FFF2-40B4-BE49-F238E27FC236}">
                    <a16:creationId xmlns:a16="http://schemas.microsoft.com/office/drawing/2014/main" id="{2E218E32-05B4-4FA1-901A-D8C98EFC1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0" y="0"/>
                <a:ext cx="6858000" cy="6858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C36482-BEAC-4441-8B11-D70166B7D474}"/>
                </a:ext>
              </a:extLst>
            </p:cNvPr>
            <p:cNvSpPr txBox="1"/>
            <p:nvPr/>
          </p:nvSpPr>
          <p:spPr>
            <a:xfrm>
              <a:off x="4565125" y="-367250"/>
              <a:ext cx="28989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MX730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393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5</Words>
  <Application>Microsoft Office PowerPoint</Application>
  <PresentationFormat>Widescreen</PresentationFormat>
  <Paragraphs>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Min</dc:creator>
  <cp:lastModifiedBy>Sam Min</cp:lastModifiedBy>
  <cp:revision>15</cp:revision>
  <dcterms:created xsi:type="dcterms:W3CDTF">2021-07-10T13:34:49Z</dcterms:created>
  <dcterms:modified xsi:type="dcterms:W3CDTF">2021-07-26T02:45:52Z</dcterms:modified>
</cp:coreProperties>
</file>